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b84c1fac44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b84c1fac44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84c1fac44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b84c1fac44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b84c1fac44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b84c1fac44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b84c1fac44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b84c1fac44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b84c1fac44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b84c1fac44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b84c1fac44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b84c1fac4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b84c1fac4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b84c1fac4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b84c1fac44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b84c1fac44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b84c1fac44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b84c1fac44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b84c1fac44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b84c1fac44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b84c1fac44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b84c1fac44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b84c1fac44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b84c1fac44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b84c1fac44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b84c1fac44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b84c1fac44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b84c1fac44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eVIW895DIjBaIY85lRwNL5NGCCpCoqFD/view" TargetMode="External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en.wikipedia.org/wiki/Star" TargetMode="External"/><Relationship Id="rId4" Type="http://schemas.openxmlformats.org/officeDocument/2006/relationships/hyperlink" Target="https://en.wikipedia.org/wiki/Age_of_the_universe" TargetMode="External"/><Relationship Id="rId5" Type="http://schemas.openxmlformats.org/officeDocument/2006/relationships/hyperlink" Target="https://en.wikipedia.org/wiki/Gravitational_collapse" TargetMode="External"/><Relationship Id="rId6" Type="http://schemas.openxmlformats.org/officeDocument/2006/relationships/hyperlink" Target="https://en.wikipedia.org/wiki/Nebula" TargetMode="External"/><Relationship Id="rId7" Type="http://schemas.openxmlformats.org/officeDocument/2006/relationships/hyperlink" Target="https://en.wikipedia.org/wiki/Molecular_cloud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Stellar Evolution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6" title="Screen Recording 2021-08-04 at 10.53.52 PM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/>
          <p:nvPr>
            <p:ph type="title"/>
          </p:nvPr>
        </p:nvSpPr>
        <p:spPr>
          <a:xfrm>
            <a:off x="800225" y="410350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78D8"/>
                </a:solidFill>
              </a:rPr>
              <a:t>Thank you</a:t>
            </a:r>
            <a:endParaRPr>
              <a:solidFill>
                <a:srgbClr val="3C78D8"/>
              </a:solidFill>
            </a:endParaRPr>
          </a:p>
        </p:txBody>
      </p:sp>
      <p:sp>
        <p:nvSpPr>
          <p:cNvPr id="207" name="Google Shape;207;p27"/>
          <p:cNvSpPr txBox="1"/>
          <p:nvPr/>
        </p:nvSpPr>
        <p:spPr>
          <a:xfrm>
            <a:off x="511975" y="3639050"/>
            <a:ext cx="526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S Yatharth (4MN18CS033)                   K P Rachan (</a:t>
            </a:r>
            <a:r>
              <a:rPr lang="en">
                <a:solidFill>
                  <a:srgbClr val="B6D7A8"/>
                </a:solidFill>
                <a:latin typeface="Lato"/>
                <a:ea typeface="Lato"/>
                <a:cs typeface="Lato"/>
                <a:sym typeface="Lato"/>
              </a:rPr>
              <a:t>4MN18CS020)</a:t>
            </a:r>
            <a:endParaRPr>
              <a:solidFill>
                <a:srgbClr val="B6D7A8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7"/>
          <p:cNvSpPr txBox="1"/>
          <p:nvPr/>
        </p:nvSpPr>
        <p:spPr>
          <a:xfrm>
            <a:off x="76400" y="4243450"/>
            <a:ext cx="81618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GUIDED BY: PROF. BHARATH BHARADWAJ B S </a:t>
            </a:r>
            <a:endParaRPr sz="2600"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Introduction</a:t>
            </a:r>
            <a:endParaRPr sz="4000"/>
          </a:p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Stellar evolution</a:t>
            </a:r>
            <a:r>
              <a:rPr lang="en" sz="18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is the process by which a </a:t>
            </a:r>
            <a:r>
              <a:rPr lang="en" sz="18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star</a:t>
            </a:r>
            <a:r>
              <a:rPr lang="en" sz="18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changes over the course of time. Depending on the mass of the star, its lifetime can range from a few million years for the most massive to trillions of years for the least massive, which is considerably longer than the </a:t>
            </a:r>
            <a:r>
              <a:rPr lang="en" sz="18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age of the universe</a:t>
            </a:r>
            <a:r>
              <a:rPr lang="en" sz="18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All stars are formed from </a:t>
            </a:r>
            <a:r>
              <a:rPr lang="en" sz="18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collapsing</a:t>
            </a:r>
            <a:r>
              <a:rPr lang="en" sz="18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clouds of gas and dust, often called </a:t>
            </a:r>
            <a:r>
              <a:rPr lang="en" sz="18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nebulae</a:t>
            </a:r>
            <a:r>
              <a:rPr lang="en" sz="18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lang="en" sz="18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molecular clouds</a:t>
            </a:r>
            <a:endParaRPr sz="21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Resources </a:t>
            </a:r>
            <a:endParaRPr sz="4400"/>
          </a:p>
        </p:txBody>
      </p:sp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OpenGL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GLUT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" sz="2300"/>
              <a:t>C</a:t>
            </a:r>
            <a:endParaRPr sz="23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012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50" y="0"/>
            <a:ext cx="910584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